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158A-59A8-4BC2-97D7-7F320C4A46DC}" type="datetimeFigureOut">
              <a:rPr lang="sv-SE" smtClean="0"/>
              <a:t>2021-05-18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334B-33B6-4930-8A16-1B740287DC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052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158A-59A8-4BC2-97D7-7F320C4A46DC}" type="datetimeFigureOut">
              <a:rPr lang="sv-SE" smtClean="0"/>
              <a:t>2021-05-18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334B-33B6-4930-8A16-1B740287DC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090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158A-59A8-4BC2-97D7-7F320C4A46DC}" type="datetimeFigureOut">
              <a:rPr lang="sv-SE" smtClean="0"/>
              <a:t>2021-05-18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334B-33B6-4930-8A16-1B740287DC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9564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158A-59A8-4BC2-97D7-7F320C4A46DC}" type="datetimeFigureOut">
              <a:rPr lang="sv-SE" smtClean="0"/>
              <a:t>2021-05-18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334B-33B6-4930-8A16-1B740287DC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084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158A-59A8-4BC2-97D7-7F320C4A46DC}" type="datetimeFigureOut">
              <a:rPr lang="sv-SE" smtClean="0"/>
              <a:t>2021-05-18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334B-33B6-4930-8A16-1B740287DC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0273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158A-59A8-4BC2-97D7-7F320C4A46DC}" type="datetimeFigureOut">
              <a:rPr lang="sv-SE" smtClean="0"/>
              <a:t>2021-05-18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334B-33B6-4930-8A16-1B740287DC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3797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158A-59A8-4BC2-97D7-7F320C4A46DC}" type="datetimeFigureOut">
              <a:rPr lang="sv-SE" smtClean="0"/>
              <a:t>2021-05-18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334B-33B6-4930-8A16-1B740287DC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009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158A-59A8-4BC2-97D7-7F320C4A46DC}" type="datetimeFigureOut">
              <a:rPr lang="sv-SE" smtClean="0"/>
              <a:t>2021-05-18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334B-33B6-4930-8A16-1B740287DC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5880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158A-59A8-4BC2-97D7-7F320C4A46DC}" type="datetimeFigureOut">
              <a:rPr lang="sv-SE" smtClean="0"/>
              <a:t>2021-05-18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334B-33B6-4930-8A16-1B740287DC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2887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158A-59A8-4BC2-97D7-7F320C4A46DC}" type="datetimeFigureOut">
              <a:rPr lang="sv-SE" smtClean="0"/>
              <a:t>2021-05-18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334B-33B6-4930-8A16-1B740287DC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65482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158A-59A8-4BC2-97D7-7F320C4A46DC}" type="datetimeFigureOut">
              <a:rPr lang="sv-SE" smtClean="0"/>
              <a:t>2021-05-18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334B-33B6-4930-8A16-1B740287DC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86318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0158A-59A8-4BC2-97D7-7F320C4A46DC}" type="datetimeFigureOut">
              <a:rPr lang="sv-SE" smtClean="0"/>
              <a:t>2021-05-18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8334B-33B6-4930-8A16-1B740287DC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6343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Rak koppling 34"/>
          <p:cNvCxnSpPr/>
          <p:nvPr/>
        </p:nvCxnSpPr>
        <p:spPr>
          <a:xfrm>
            <a:off x="2173357" y="0"/>
            <a:ext cx="0" cy="6858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ak koppling 35"/>
          <p:cNvCxnSpPr>
            <a:cxnSpLocks/>
          </p:cNvCxnSpPr>
          <p:nvPr/>
        </p:nvCxnSpPr>
        <p:spPr>
          <a:xfrm>
            <a:off x="0" y="1125415"/>
            <a:ext cx="12192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k koppling 36"/>
          <p:cNvCxnSpPr/>
          <p:nvPr/>
        </p:nvCxnSpPr>
        <p:spPr>
          <a:xfrm>
            <a:off x="9807425" y="0"/>
            <a:ext cx="0" cy="6858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ak koppling 37"/>
          <p:cNvCxnSpPr/>
          <p:nvPr/>
        </p:nvCxnSpPr>
        <p:spPr>
          <a:xfrm>
            <a:off x="7258828" y="0"/>
            <a:ext cx="0" cy="6858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ak koppling 38"/>
          <p:cNvCxnSpPr/>
          <p:nvPr/>
        </p:nvCxnSpPr>
        <p:spPr>
          <a:xfrm>
            <a:off x="4710231" y="0"/>
            <a:ext cx="0" cy="6858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ak koppling 42"/>
          <p:cNvCxnSpPr>
            <a:cxnSpLocks/>
          </p:cNvCxnSpPr>
          <p:nvPr/>
        </p:nvCxnSpPr>
        <p:spPr>
          <a:xfrm>
            <a:off x="0" y="6042591"/>
            <a:ext cx="12192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ruta 49"/>
          <p:cNvSpPr txBox="1"/>
          <p:nvPr/>
        </p:nvSpPr>
        <p:spPr>
          <a:xfrm>
            <a:off x="0" y="201404"/>
            <a:ext cx="21771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800" b="1" dirty="0"/>
              <a:t>Namn 1</a:t>
            </a:r>
            <a:endParaRPr lang="sv-SE" b="1" dirty="0"/>
          </a:p>
        </p:txBody>
      </p:sp>
      <p:grpSp>
        <p:nvGrpSpPr>
          <p:cNvPr id="3" name="Grupp 2"/>
          <p:cNvGrpSpPr/>
          <p:nvPr/>
        </p:nvGrpSpPr>
        <p:grpSpPr>
          <a:xfrm>
            <a:off x="133760" y="5607069"/>
            <a:ext cx="1995634" cy="463607"/>
            <a:chOff x="131991" y="5553108"/>
            <a:chExt cx="1995634" cy="463607"/>
          </a:xfrm>
        </p:grpSpPr>
        <p:sp>
          <p:nvSpPr>
            <p:cNvPr id="2" name="textruta 1"/>
            <p:cNvSpPr txBox="1"/>
            <p:nvPr/>
          </p:nvSpPr>
          <p:spPr>
            <a:xfrm>
              <a:off x="131991" y="5555050"/>
              <a:ext cx="9458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2400" b="1" dirty="0"/>
                <a:t>Stress</a:t>
              </a:r>
              <a:endParaRPr lang="sv-SE" b="1" dirty="0"/>
            </a:p>
          </p:txBody>
        </p:sp>
        <p:sp>
          <p:nvSpPr>
            <p:cNvPr id="29" name="textruta 28"/>
            <p:cNvSpPr txBox="1"/>
            <p:nvPr/>
          </p:nvSpPr>
          <p:spPr>
            <a:xfrm>
              <a:off x="1145048" y="5553108"/>
              <a:ext cx="9825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2400" b="1" dirty="0"/>
                <a:t>Energi</a:t>
              </a:r>
              <a:endParaRPr lang="sv-SE" b="1" dirty="0"/>
            </a:p>
          </p:txBody>
        </p:sp>
      </p:grpSp>
      <p:grpSp>
        <p:nvGrpSpPr>
          <p:cNvPr id="31" name="Grupp 30"/>
          <p:cNvGrpSpPr/>
          <p:nvPr/>
        </p:nvGrpSpPr>
        <p:grpSpPr>
          <a:xfrm>
            <a:off x="10042103" y="5603734"/>
            <a:ext cx="2125765" cy="469460"/>
            <a:chOff x="24741" y="5549773"/>
            <a:chExt cx="2125765" cy="469460"/>
          </a:xfrm>
        </p:grpSpPr>
        <p:sp>
          <p:nvSpPr>
            <p:cNvPr id="32" name="textruta 31"/>
            <p:cNvSpPr txBox="1"/>
            <p:nvPr/>
          </p:nvSpPr>
          <p:spPr>
            <a:xfrm>
              <a:off x="24741" y="5549773"/>
              <a:ext cx="9458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2400" b="1" dirty="0"/>
                <a:t>Stress</a:t>
              </a:r>
              <a:endParaRPr lang="sv-SE" b="1" dirty="0"/>
            </a:p>
          </p:txBody>
        </p:sp>
        <p:sp>
          <p:nvSpPr>
            <p:cNvPr id="33" name="textruta 32"/>
            <p:cNvSpPr txBox="1"/>
            <p:nvPr/>
          </p:nvSpPr>
          <p:spPr>
            <a:xfrm>
              <a:off x="1167929" y="5557568"/>
              <a:ext cx="9825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2400" b="1" dirty="0"/>
                <a:t>Energi</a:t>
              </a:r>
              <a:endParaRPr lang="sv-SE" b="1" dirty="0"/>
            </a:p>
          </p:txBody>
        </p:sp>
      </p:grpSp>
      <p:grpSp>
        <p:nvGrpSpPr>
          <p:cNvPr id="34" name="Grupp 33"/>
          <p:cNvGrpSpPr/>
          <p:nvPr/>
        </p:nvGrpSpPr>
        <p:grpSpPr>
          <a:xfrm>
            <a:off x="7575347" y="5603734"/>
            <a:ext cx="2078394" cy="465001"/>
            <a:chOff x="130224" y="5549773"/>
            <a:chExt cx="2078394" cy="465001"/>
          </a:xfrm>
        </p:grpSpPr>
        <p:sp>
          <p:nvSpPr>
            <p:cNvPr id="40" name="textruta 39"/>
            <p:cNvSpPr txBox="1"/>
            <p:nvPr/>
          </p:nvSpPr>
          <p:spPr>
            <a:xfrm>
              <a:off x="130224" y="5553109"/>
              <a:ext cx="9458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2400" b="1" dirty="0"/>
                <a:t>Stress</a:t>
              </a:r>
              <a:endParaRPr lang="sv-SE" b="1" dirty="0"/>
            </a:p>
          </p:txBody>
        </p:sp>
        <p:sp>
          <p:nvSpPr>
            <p:cNvPr id="41" name="textruta 40"/>
            <p:cNvSpPr txBox="1"/>
            <p:nvPr/>
          </p:nvSpPr>
          <p:spPr>
            <a:xfrm>
              <a:off x="1226041" y="5549773"/>
              <a:ext cx="9825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2400" b="1" dirty="0"/>
                <a:t>Energi</a:t>
              </a:r>
              <a:endParaRPr lang="sv-SE" b="1" dirty="0"/>
            </a:p>
          </p:txBody>
        </p:sp>
      </p:grpSp>
      <p:grpSp>
        <p:nvGrpSpPr>
          <p:cNvPr id="42" name="Grupp 41"/>
          <p:cNvGrpSpPr/>
          <p:nvPr/>
        </p:nvGrpSpPr>
        <p:grpSpPr>
          <a:xfrm>
            <a:off x="5054265" y="5601973"/>
            <a:ext cx="2111159" cy="466760"/>
            <a:chOff x="251143" y="5546571"/>
            <a:chExt cx="2111159" cy="466760"/>
          </a:xfrm>
        </p:grpSpPr>
        <p:sp>
          <p:nvSpPr>
            <p:cNvPr id="44" name="textruta 43"/>
            <p:cNvSpPr txBox="1"/>
            <p:nvPr/>
          </p:nvSpPr>
          <p:spPr>
            <a:xfrm>
              <a:off x="251143" y="5546571"/>
              <a:ext cx="9458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2400" b="1" dirty="0"/>
                <a:t>Stress</a:t>
              </a:r>
              <a:endParaRPr lang="sv-SE" b="1" dirty="0"/>
            </a:p>
          </p:txBody>
        </p:sp>
        <p:sp>
          <p:nvSpPr>
            <p:cNvPr id="45" name="textruta 44"/>
            <p:cNvSpPr txBox="1"/>
            <p:nvPr/>
          </p:nvSpPr>
          <p:spPr>
            <a:xfrm>
              <a:off x="1379725" y="5551666"/>
              <a:ext cx="9825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2400" b="1" dirty="0"/>
                <a:t>Energi</a:t>
              </a:r>
              <a:endParaRPr lang="sv-SE" b="1" dirty="0"/>
            </a:p>
          </p:txBody>
        </p:sp>
      </p:grpSp>
      <p:grpSp>
        <p:nvGrpSpPr>
          <p:cNvPr id="64" name="Grupp 63"/>
          <p:cNvGrpSpPr/>
          <p:nvPr/>
        </p:nvGrpSpPr>
        <p:grpSpPr>
          <a:xfrm>
            <a:off x="2449338" y="5603734"/>
            <a:ext cx="2117433" cy="465001"/>
            <a:chOff x="130224" y="5549773"/>
            <a:chExt cx="2117433" cy="465001"/>
          </a:xfrm>
        </p:grpSpPr>
        <p:sp>
          <p:nvSpPr>
            <p:cNvPr id="65" name="textruta 64"/>
            <p:cNvSpPr txBox="1"/>
            <p:nvPr/>
          </p:nvSpPr>
          <p:spPr>
            <a:xfrm>
              <a:off x="130224" y="5553109"/>
              <a:ext cx="9458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2400" b="1" dirty="0"/>
                <a:t>Stress</a:t>
              </a:r>
              <a:endParaRPr lang="sv-SE" b="1" dirty="0"/>
            </a:p>
          </p:txBody>
        </p:sp>
        <p:sp>
          <p:nvSpPr>
            <p:cNvPr id="66" name="textruta 65"/>
            <p:cNvSpPr txBox="1"/>
            <p:nvPr/>
          </p:nvSpPr>
          <p:spPr>
            <a:xfrm>
              <a:off x="1265080" y="5549773"/>
              <a:ext cx="9825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2400" b="1" dirty="0"/>
                <a:t>Energi</a:t>
              </a:r>
              <a:endParaRPr lang="sv-SE" b="1" dirty="0"/>
            </a:p>
          </p:txBody>
        </p:sp>
      </p:grpSp>
      <p:grpSp>
        <p:nvGrpSpPr>
          <p:cNvPr id="6" name="Grupp 5"/>
          <p:cNvGrpSpPr/>
          <p:nvPr/>
        </p:nvGrpSpPr>
        <p:grpSpPr>
          <a:xfrm>
            <a:off x="77603" y="1213976"/>
            <a:ext cx="1884893" cy="4393096"/>
            <a:chOff x="77603" y="1213976"/>
            <a:chExt cx="1884893" cy="4393096"/>
          </a:xfrm>
        </p:grpSpPr>
        <p:pic>
          <p:nvPicPr>
            <p:cNvPr id="7" name="Bildobjekt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48666" y="1213976"/>
              <a:ext cx="613830" cy="4393096"/>
            </a:xfrm>
            <a:prstGeom prst="rect">
              <a:avLst/>
            </a:prstGeom>
          </p:spPr>
        </p:pic>
        <p:pic>
          <p:nvPicPr>
            <p:cNvPr id="5" name="Bildobjekt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07" t="9469" r="28699" b="13817"/>
            <a:stretch/>
          </p:blipFill>
          <p:spPr>
            <a:xfrm>
              <a:off x="77603" y="1233805"/>
              <a:ext cx="1169087" cy="4373264"/>
            </a:xfrm>
            <a:prstGeom prst="rect">
              <a:avLst/>
            </a:prstGeom>
          </p:spPr>
        </p:pic>
      </p:grpSp>
      <p:grpSp>
        <p:nvGrpSpPr>
          <p:cNvPr id="79" name="Grupp 78"/>
          <p:cNvGrpSpPr/>
          <p:nvPr/>
        </p:nvGrpSpPr>
        <p:grpSpPr>
          <a:xfrm>
            <a:off x="2468974" y="1233805"/>
            <a:ext cx="1884893" cy="4393096"/>
            <a:chOff x="77603" y="1213976"/>
            <a:chExt cx="1884893" cy="4393096"/>
          </a:xfrm>
        </p:grpSpPr>
        <p:pic>
          <p:nvPicPr>
            <p:cNvPr id="80" name="Bildobjekt 7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48666" y="1213976"/>
              <a:ext cx="613830" cy="4393096"/>
            </a:xfrm>
            <a:prstGeom prst="rect">
              <a:avLst/>
            </a:prstGeom>
          </p:spPr>
        </p:pic>
        <p:pic>
          <p:nvPicPr>
            <p:cNvPr id="81" name="Bildobjekt 8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07" t="9469" r="28699" b="13817"/>
            <a:stretch/>
          </p:blipFill>
          <p:spPr>
            <a:xfrm>
              <a:off x="77603" y="1233805"/>
              <a:ext cx="1169087" cy="4373264"/>
            </a:xfrm>
            <a:prstGeom prst="rect">
              <a:avLst/>
            </a:prstGeom>
          </p:spPr>
        </p:pic>
      </p:grpSp>
      <p:grpSp>
        <p:nvGrpSpPr>
          <p:cNvPr id="82" name="Grupp 81"/>
          <p:cNvGrpSpPr/>
          <p:nvPr/>
        </p:nvGrpSpPr>
        <p:grpSpPr>
          <a:xfrm>
            <a:off x="4983841" y="1253634"/>
            <a:ext cx="1884893" cy="4393096"/>
            <a:chOff x="77603" y="1213976"/>
            <a:chExt cx="1884893" cy="4393096"/>
          </a:xfrm>
        </p:grpSpPr>
        <p:pic>
          <p:nvPicPr>
            <p:cNvPr id="83" name="Bildobjekt 8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48666" y="1213976"/>
              <a:ext cx="613830" cy="4393096"/>
            </a:xfrm>
            <a:prstGeom prst="rect">
              <a:avLst/>
            </a:prstGeom>
          </p:spPr>
        </p:pic>
        <p:pic>
          <p:nvPicPr>
            <p:cNvPr id="84" name="Bildobjekt 8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07" t="9469" r="28699" b="13817"/>
            <a:stretch/>
          </p:blipFill>
          <p:spPr>
            <a:xfrm>
              <a:off x="77603" y="1233805"/>
              <a:ext cx="1169087" cy="4373264"/>
            </a:xfrm>
            <a:prstGeom prst="rect">
              <a:avLst/>
            </a:prstGeom>
          </p:spPr>
        </p:pic>
      </p:grpSp>
      <p:grpSp>
        <p:nvGrpSpPr>
          <p:cNvPr id="85" name="Grupp 84"/>
          <p:cNvGrpSpPr/>
          <p:nvPr/>
        </p:nvGrpSpPr>
        <p:grpSpPr>
          <a:xfrm>
            <a:off x="7545748" y="1253634"/>
            <a:ext cx="1884893" cy="4393096"/>
            <a:chOff x="77603" y="1213976"/>
            <a:chExt cx="1884893" cy="4393096"/>
          </a:xfrm>
        </p:grpSpPr>
        <p:pic>
          <p:nvPicPr>
            <p:cNvPr id="86" name="Bildobjekt 8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48666" y="1213976"/>
              <a:ext cx="613830" cy="4393096"/>
            </a:xfrm>
            <a:prstGeom prst="rect">
              <a:avLst/>
            </a:prstGeom>
          </p:spPr>
        </p:pic>
        <p:pic>
          <p:nvPicPr>
            <p:cNvPr id="87" name="Bildobjekt 8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07" t="9469" r="28699" b="13817"/>
            <a:stretch/>
          </p:blipFill>
          <p:spPr>
            <a:xfrm>
              <a:off x="77603" y="1233805"/>
              <a:ext cx="1169087" cy="4373264"/>
            </a:xfrm>
            <a:prstGeom prst="rect">
              <a:avLst/>
            </a:prstGeom>
          </p:spPr>
        </p:pic>
      </p:grpSp>
      <p:grpSp>
        <p:nvGrpSpPr>
          <p:cNvPr id="88" name="Grupp 87"/>
          <p:cNvGrpSpPr/>
          <p:nvPr/>
        </p:nvGrpSpPr>
        <p:grpSpPr>
          <a:xfrm>
            <a:off x="10042103" y="1233805"/>
            <a:ext cx="1884893" cy="4393096"/>
            <a:chOff x="77603" y="1213976"/>
            <a:chExt cx="1884893" cy="4393096"/>
          </a:xfrm>
        </p:grpSpPr>
        <p:pic>
          <p:nvPicPr>
            <p:cNvPr id="89" name="Bildobjekt 8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48666" y="1213976"/>
              <a:ext cx="613830" cy="4393096"/>
            </a:xfrm>
            <a:prstGeom prst="rect">
              <a:avLst/>
            </a:prstGeom>
          </p:spPr>
        </p:pic>
        <p:pic>
          <p:nvPicPr>
            <p:cNvPr id="90" name="Bildobjekt 8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07" t="9469" r="28699" b="13817"/>
            <a:stretch/>
          </p:blipFill>
          <p:spPr>
            <a:xfrm>
              <a:off x="77603" y="1233805"/>
              <a:ext cx="1169087" cy="4373264"/>
            </a:xfrm>
            <a:prstGeom prst="rect">
              <a:avLst/>
            </a:prstGeom>
          </p:spPr>
        </p:pic>
      </p:grpSp>
      <p:sp>
        <p:nvSpPr>
          <p:cNvPr id="51" name="textruta 50">
            <a:extLst>
              <a:ext uri="{FF2B5EF4-FFF2-40B4-BE49-F238E27FC236}">
                <a16:creationId xmlns:a16="http://schemas.microsoft.com/office/drawing/2014/main" id="{D6B49EE9-6749-4E4E-AC4C-C7D380EFE0CD}"/>
              </a:ext>
            </a:extLst>
          </p:cNvPr>
          <p:cNvSpPr txBox="1"/>
          <p:nvPr/>
        </p:nvSpPr>
        <p:spPr>
          <a:xfrm>
            <a:off x="2408231" y="201404"/>
            <a:ext cx="21771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800" b="1" dirty="0"/>
              <a:t>Namn 2</a:t>
            </a:r>
            <a:endParaRPr lang="sv-SE" b="1" dirty="0"/>
          </a:p>
        </p:txBody>
      </p:sp>
      <p:sp>
        <p:nvSpPr>
          <p:cNvPr id="52" name="textruta 51">
            <a:extLst>
              <a:ext uri="{FF2B5EF4-FFF2-40B4-BE49-F238E27FC236}">
                <a16:creationId xmlns:a16="http://schemas.microsoft.com/office/drawing/2014/main" id="{8FB80287-C068-45EF-8E41-E8062E8909F1}"/>
              </a:ext>
            </a:extLst>
          </p:cNvPr>
          <p:cNvSpPr txBox="1"/>
          <p:nvPr/>
        </p:nvSpPr>
        <p:spPr>
          <a:xfrm>
            <a:off x="4994689" y="242734"/>
            <a:ext cx="21771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800" b="1" dirty="0"/>
              <a:t>Namn 3</a:t>
            </a:r>
            <a:endParaRPr lang="sv-SE" b="1" dirty="0"/>
          </a:p>
        </p:txBody>
      </p:sp>
      <p:sp>
        <p:nvSpPr>
          <p:cNvPr id="53" name="textruta 52">
            <a:extLst>
              <a:ext uri="{FF2B5EF4-FFF2-40B4-BE49-F238E27FC236}">
                <a16:creationId xmlns:a16="http://schemas.microsoft.com/office/drawing/2014/main" id="{68530F70-1C0E-4622-A01E-8E6EAC7F67D4}"/>
              </a:ext>
            </a:extLst>
          </p:cNvPr>
          <p:cNvSpPr txBox="1"/>
          <p:nvPr/>
        </p:nvSpPr>
        <p:spPr>
          <a:xfrm>
            <a:off x="7362516" y="243104"/>
            <a:ext cx="21771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800" b="1" dirty="0"/>
              <a:t>Namn 4</a:t>
            </a:r>
            <a:endParaRPr lang="sv-SE" b="1" dirty="0"/>
          </a:p>
        </p:txBody>
      </p:sp>
      <p:sp>
        <p:nvSpPr>
          <p:cNvPr id="54" name="textruta 53">
            <a:extLst>
              <a:ext uri="{FF2B5EF4-FFF2-40B4-BE49-F238E27FC236}">
                <a16:creationId xmlns:a16="http://schemas.microsoft.com/office/drawing/2014/main" id="{AD0582FA-9191-4508-B4DF-4A94977209B4}"/>
              </a:ext>
            </a:extLst>
          </p:cNvPr>
          <p:cNvSpPr txBox="1"/>
          <p:nvPr/>
        </p:nvSpPr>
        <p:spPr>
          <a:xfrm>
            <a:off x="9892733" y="243105"/>
            <a:ext cx="21771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800" b="1" dirty="0"/>
              <a:t>Namn 5</a:t>
            </a:r>
            <a:endParaRPr lang="sv-SE" b="1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15B564B7-E79F-4A8A-B409-E2EE29EB315F}"/>
              </a:ext>
            </a:extLst>
          </p:cNvPr>
          <p:cNvSpPr txBox="1"/>
          <p:nvPr/>
        </p:nvSpPr>
        <p:spPr>
          <a:xfrm>
            <a:off x="9961110" y="6476764"/>
            <a:ext cx="2230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Källa: NPF-tolken.com</a:t>
            </a:r>
          </a:p>
        </p:txBody>
      </p:sp>
    </p:spTree>
    <p:extLst>
      <p:ext uri="{BB962C8B-B14F-4D97-AF65-F5344CB8AC3E}">
        <p14:creationId xmlns:p14="http://schemas.microsoft.com/office/powerpoint/2010/main" val="3721709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25</Words>
  <Application>Microsoft Office PowerPoint</Application>
  <PresentationFormat>Bredbild</PresentationFormat>
  <Paragraphs>16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Maria Hellsten</dc:creator>
  <cp:lastModifiedBy>Maria Hellsten</cp:lastModifiedBy>
  <cp:revision>7</cp:revision>
  <dcterms:created xsi:type="dcterms:W3CDTF">2017-05-25T10:51:43Z</dcterms:created>
  <dcterms:modified xsi:type="dcterms:W3CDTF">2021-05-18T07:17:50Z</dcterms:modified>
</cp:coreProperties>
</file>